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layfair Display"/>
      <p:regular r:id="rId16"/>
    </p:embeddedFon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375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Rising Crime Rate in Bangladesh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1214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4819769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0040" y="4795242"/>
            <a:ext cx="14273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Emon 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Rising Wave of Criminal Activities in Bangladesh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49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 Threat to Safety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8306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GDP grew by 6% in 2023.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Violent crime surged by 40%.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249460"/>
            <a:ext cx="4035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Stability and National Progress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8306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crisis demands attention.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the root causes.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Innocent Lives Caught in the Crossfire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983694" y="3930491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Rahim (25)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Killed in a political clash; no arrests.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4851559" y="3930491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Mitu (22)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Assault survivor; struggles with trauma.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965835" y="5628680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Jamal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owner murdered for refusing extortion.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Crime Confirmed: What Experts Say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UNODC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"Bangladesh is a key node in Asia’s drug trade."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60093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Amnesty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09135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"Authorities fail to protect women and minorities."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Police Report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9135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20% rise in violent crimes.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840" y="490895"/>
            <a:ext cx="4757976" cy="557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Numbers Don’t Lie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40" y="1405771"/>
            <a:ext cx="10531316" cy="58975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Statistics show the tragic rise in murders and cybercrime.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Why Is Crime Rising? A Balanced View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Youth Unemployment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11.2% (World Bank).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Corruption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Distrust in law enforcement.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Urbanization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Increasing disparity.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Low Conviction Rate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Only 7% conviction rate.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Crime vs. Progress: A Nation in Conflict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GDP Growth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Crime outpaces progress.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Economic Loss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৳15,000 crore lost.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Unemployment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Linked to 1 in 3 crimes.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5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494"/>
            <a:ext cx="9081016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 Crossroads: What Future Do We Choose?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6936"/>
          </a:xfrm>
          <a:prstGeom prst="roundRect">
            <a:avLst>
              <a:gd name="adj" fmla="val 121008"/>
            </a:avLst>
          </a:prstGeom>
          <a:solidFill>
            <a:srgbClr val="C6C6D2"/>
          </a:solidFill>
          <a:ln/>
        </p:spPr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C6C6D2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7262158" y="3941921"/>
            <a:ext cx="10596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995857" y="384964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Lives Shattered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388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3 hours.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624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C6C6D2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647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7242870" y="4863822"/>
            <a:ext cx="14466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9374" y="4771549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Economic Toll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9374" y="5170289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4% of GDP annually.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5156" y="5820370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C6C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393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7" name="Text 14"/>
          <p:cNvSpPr/>
          <p:nvPr/>
        </p:nvSpPr>
        <p:spPr>
          <a:xfrm>
            <a:off x="7247632" y="5693569"/>
            <a:ext cx="13501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995857" y="5601295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 Warning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036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Risks losing SDG progress.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236"/>
            <a:ext cx="645438" cy="22860"/>
          </a:xfrm>
          <a:prstGeom prst="roundRect">
            <a:avLst>
              <a:gd name="adj" fmla="val 121008"/>
            </a:avLst>
          </a:prstGeom>
          <a:solidFill>
            <a:srgbClr val="C6C6D2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259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22" name="Text 19"/>
          <p:cNvSpPr/>
          <p:nvPr/>
        </p:nvSpPr>
        <p:spPr>
          <a:xfrm>
            <a:off x="7242155" y="6523434"/>
            <a:ext cx="14609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329374" y="643116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Call to Action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29374" y="6829901"/>
            <a:ext cx="565558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Stronger policies, accountability.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726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You.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4344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time to act is now.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2025-02-26T14:04:05Z</dcterms:created>
  <dcterms:modified xsi:type="dcterms:W3CDTF">2025-02-26T14:04:05Z</dcterms:modified>
</cp:coreProperties>
</file>